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OPERADOR DE GRUA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80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154908" y="956027"/>
            <a:ext cx="5472608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 grua;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Classificação de grua;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Equilíbrio e estabilidade da grua;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Componentes da Grua;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Características dos instrumentos do painel;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Operação e inspeção diária da grua;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Atuação dos dispositivos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manual e por comunicação via rádio;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Isolamento de áreas sob cargas suspensas;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Amarração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Identificação visual de danos em polias, ganchos, cabos de aço e cintas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sintéticas;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Prevenção de acidentes;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Cuidados com linhas de alta tensão próximas;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Fundamentos da NR-35 que trata de trabalho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Demais normas de segurança vigentes.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18 - Condições de Segurança e Saúde no Trabalho na Indústria da Construção.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2498</TotalTime>
  <Words>273</Words>
  <Application>Microsoft Office PowerPoint</Application>
  <PresentationFormat>Personalizar</PresentationFormat>
  <Paragraphs>47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374</cp:revision>
  <cp:lastPrinted>2023-01-18T11:46:20Z</cp:lastPrinted>
  <dcterms:created xsi:type="dcterms:W3CDTF">1996-09-21T19:33:27Z</dcterms:created>
  <dcterms:modified xsi:type="dcterms:W3CDTF">2024-08-19T19:55:13Z</dcterms:modified>
</cp:coreProperties>
</file>